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7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2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17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2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1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8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9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7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6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5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1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A1DBA46-690E-470A-96E2-8625C24A6B71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6D444BD-9415-484D-A0F4-6987AE26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50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rogram%20Files\Mendeley%20Desktop\MendeleyDesktop.ex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2976" y="500042"/>
            <a:ext cx="30027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Alien Encounters" pitchFamily="2" charset="0"/>
              </a:rPr>
              <a:t>Title</a:t>
            </a:r>
            <a:endParaRPr lang="en-IN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214686"/>
            <a:ext cx="2991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lien Encounters" pitchFamily="2" charset="0"/>
              </a:rPr>
              <a:t>Your Name </a:t>
            </a:r>
            <a:endParaRPr lang="en-IN" sz="800" dirty="0"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3211297"/>
            <a:ext cx="4657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lien Encounters" pitchFamily="2" charset="0"/>
              </a:rPr>
              <a:t>Guide and co guide</a:t>
            </a:r>
            <a:endParaRPr lang="en-IN" sz="800" dirty="0"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58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500042"/>
            <a:ext cx="73276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Alien Encounters" pitchFamily="2" charset="0"/>
              </a:rPr>
              <a:t>introduction</a:t>
            </a:r>
            <a:endParaRPr lang="en-IN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428868"/>
            <a:ext cx="3541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Background info</a:t>
            </a:r>
            <a:endParaRPr lang="en-IN" sz="800" dirty="0">
              <a:solidFill>
                <a:schemeClr val="bg2">
                  <a:lumMod val="10000"/>
                </a:schemeClr>
              </a:solidFill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214686"/>
            <a:ext cx="3953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Identify the lacuna</a:t>
            </a:r>
            <a:endParaRPr lang="en-IN" sz="800" dirty="0">
              <a:solidFill>
                <a:schemeClr val="bg2">
                  <a:lumMod val="10000"/>
                </a:schemeClr>
              </a:solidFill>
              <a:latin typeface="Alien Encounters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143380"/>
            <a:ext cx="3760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One slide presentation</a:t>
            </a:r>
            <a:endParaRPr lang="en-IN" sz="600" dirty="0">
              <a:solidFill>
                <a:schemeClr val="bg2">
                  <a:lumMod val="10000"/>
                </a:schemeClr>
              </a:solidFill>
              <a:latin typeface="Alien Encounter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600076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Linked Reference in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vancouver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 style ref.</a:t>
            </a:r>
          </a:p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pdf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  should have the notes and tags made in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mendeley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</a:rPr>
              <a:t> </a:t>
            </a:r>
            <a:endParaRPr lang="en-IN" sz="100" dirty="0">
              <a:solidFill>
                <a:schemeClr val="bg2">
                  <a:lumMod val="10000"/>
                </a:schemeClr>
              </a:solidFill>
              <a:latin typeface="Alien Encounters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550070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  <a:hlinkClick r:id="rId2" action="ppaction://hlinkfile"/>
              </a:rPr>
              <a:t>Links to other reference in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  <a:hlinkClick r:id="rId2" action="ppaction://hlinkfile"/>
              </a:rPr>
              <a:t>mendeley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lien Encounters" pitchFamily="2" charset="0"/>
                <a:hlinkClick r:id="rId2" action="ppaction://hlinkfile"/>
              </a:rPr>
              <a:t>. In all slides </a:t>
            </a:r>
            <a:endParaRPr lang="en-IN" dirty="0">
              <a:solidFill>
                <a:schemeClr val="bg2">
                  <a:lumMod val="10000"/>
                </a:schemeClr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1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000108"/>
            <a:ext cx="735970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Research hypothesis</a:t>
            </a:r>
          </a:p>
          <a:p>
            <a:r>
              <a:rPr lang="en-US" sz="4800" dirty="0" smtClean="0">
                <a:latin typeface="Alien Encounters" pitchFamily="2" charset="0"/>
              </a:rPr>
              <a:t>Null hypothesis</a:t>
            </a:r>
          </a:p>
          <a:p>
            <a:r>
              <a:rPr lang="en-US" sz="4800" dirty="0" smtClean="0">
                <a:latin typeface="Alien Encounters" pitchFamily="2" charset="0"/>
              </a:rPr>
              <a:t>Research question</a:t>
            </a:r>
            <a:endParaRPr lang="en-IN" sz="1050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143380"/>
            <a:ext cx="461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One slide presentation</a:t>
            </a:r>
            <a:endParaRPr lang="en-IN" sz="600" dirty="0">
              <a:solidFill>
                <a:schemeClr val="bg1"/>
              </a:solidFill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50070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lien Encounters" pitchFamily="2" charset="0"/>
              </a:rPr>
              <a:t>No reference is required</a:t>
            </a:r>
            <a:endParaRPr lang="en-IN" dirty="0">
              <a:solidFill>
                <a:schemeClr val="bg1"/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1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000108"/>
            <a:ext cx="51898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Materials and </a:t>
            </a:r>
          </a:p>
          <a:p>
            <a:r>
              <a:rPr lang="en-US" sz="4800" dirty="0" smtClean="0">
                <a:latin typeface="Alien Encounters" pitchFamily="2" charset="0"/>
              </a:rPr>
              <a:t>methodology</a:t>
            </a:r>
            <a:endParaRPr lang="en-IN" sz="1050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143380"/>
            <a:ext cx="63581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Two to four slide presentation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Pilot study details</a:t>
            </a:r>
            <a:endParaRPr lang="en-IN" sz="600" dirty="0">
              <a:solidFill>
                <a:schemeClr val="bg1"/>
              </a:solidFill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00076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Linked Reference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vancouver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style ref.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pdf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 should have the notes and tags made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mendeley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endParaRPr lang="en-IN" sz="100" dirty="0">
              <a:solidFill>
                <a:schemeClr val="bg1"/>
              </a:solidFill>
              <a:latin typeface="Alien Encounters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3286124"/>
            <a:ext cx="841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2D4E77"/>
                </a:solidFill>
                <a:latin typeface="Alien Encounters" pitchFamily="2" charset="0"/>
              </a:rPr>
              <a:t>Sample	inclusion 	exclusion criteria</a:t>
            </a:r>
            <a:endParaRPr lang="en-IN" sz="600" dirty="0">
              <a:solidFill>
                <a:srgbClr val="2D4E77"/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428736"/>
            <a:ext cx="84119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Sample size calculation</a:t>
            </a:r>
            <a:endParaRPr lang="en-IN" sz="1050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143380"/>
            <a:ext cx="461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One slide 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600076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Linked Reference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vancouver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style ref.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pdf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 should have the notes and tags made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mendeley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endParaRPr lang="en-IN" sz="100" dirty="0">
              <a:solidFill>
                <a:schemeClr val="bg1"/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000108"/>
            <a:ext cx="7051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Statistical analysis</a:t>
            </a:r>
            <a:endParaRPr lang="en-IN" sz="1050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970440"/>
            <a:ext cx="637501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2D4E77"/>
                </a:solidFill>
                <a:latin typeface="Alien Encounters" pitchFamily="2" charset="0"/>
              </a:rPr>
              <a:t>Descriptive statistics</a:t>
            </a:r>
          </a:p>
          <a:p>
            <a:r>
              <a:rPr lang="en-US" sz="2800" dirty="0" smtClean="0">
                <a:solidFill>
                  <a:srgbClr val="2D4E77"/>
                </a:solidFill>
                <a:latin typeface="Alien Encounters" pitchFamily="2" charset="0"/>
              </a:rPr>
              <a:t>Inferential statistics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Normality distribution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ien Encounters" pitchFamily="2" charset="0"/>
              </a:rPr>
              <a:t>Parametric or non </a:t>
            </a:r>
            <a:r>
              <a:rPr lang="en-US" sz="2800" dirty="0" err="1" smtClean="0">
                <a:solidFill>
                  <a:schemeClr val="bg1"/>
                </a:solidFill>
                <a:latin typeface="Alien Encounters" pitchFamily="2" charset="0"/>
              </a:rPr>
              <a:t>parameteric</a:t>
            </a:r>
            <a:endParaRPr lang="en-IN" sz="600" dirty="0">
              <a:solidFill>
                <a:schemeClr val="bg1"/>
              </a:solidFill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00076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Linked Reference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vancouver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style ref.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pdf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 should have the notes and tags made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mendeley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endParaRPr lang="en-IN" sz="100" dirty="0">
              <a:solidFill>
                <a:schemeClr val="bg1"/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000108"/>
            <a:ext cx="3876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Time frame</a:t>
            </a:r>
            <a:endParaRPr lang="en-IN" sz="1050" dirty="0">
              <a:latin typeface="Alien Encounter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970440"/>
            <a:ext cx="287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2D4E77"/>
                </a:solidFill>
                <a:latin typeface="Alien Encounters" pitchFamily="2" charset="0"/>
              </a:rPr>
              <a:t>Gnatt</a:t>
            </a:r>
            <a:r>
              <a:rPr lang="en-US" sz="2800" dirty="0" smtClean="0">
                <a:solidFill>
                  <a:srgbClr val="2D4E77"/>
                </a:solidFill>
                <a:latin typeface="Alien Encounters" pitchFamily="2" charset="0"/>
              </a:rPr>
              <a:t> format</a:t>
            </a:r>
            <a:endParaRPr lang="en-IN" sz="600" dirty="0">
              <a:solidFill>
                <a:schemeClr val="bg1"/>
              </a:solidFill>
              <a:latin typeface="Alien Encounters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00076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Linked Reference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vancouver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style ref.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pdf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 should have the notes and tags made in </a:t>
            </a:r>
            <a:r>
              <a:rPr lang="en-US" sz="1200" dirty="0" err="1" smtClean="0">
                <a:solidFill>
                  <a:schemeClr val="bg1"/>
                </a:solidFill>
                <a:latin typeface="Alien Encounters" pitchFamily="2" charset="0"/>
              </a:rPr>
              <a:t>mendeley</a:t>
            </a:r>
            <a:r>
              <a:rPr lang="en-US" sz="1200" dirty="0" smtClean="0">
                <a:solidFill>
                  <a:schemeClr val="bg1"/>
                </a:solidFill>
                <a:latin typeface="Alien Encounters" pitchFamily="2" charset="0"/>
              </a:rPr>
              <a:t> </a:t>
            </a:r>
            <a:endParaRPr lang="en-IN" sz="100" dirty="0">
              <a:solidFill>
                <a:schemeClr val="bg1"/>
              </a:solidFill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5580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ien Encounters" pitchFamily="2" charset="0"/>
              </a:rPr>
              <a:t>Financial frame</a:t>
            </a:r>
            <a:endParaRPr lang="en-IN" sz="1050" dirty="0">
              <a:latin typeface="Alien Encount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2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79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1">
      <a:dk1>
        <a:srgbClr val="FFFFFF"/>
      </a:dk1>
      <a:lt1>
        <a:sysClr val="window" lastClr="FFFFFF"/>
      </a:lt1>
      <a:dk2>
        <a:srgbClr val="D8D8D8"/>
      </a:dk2>
      <a:lt2>
        <a:srgbClr val="F2F2F2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27</TotalTime>
  <Words>165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Alien Encounters</vt:lpstr>
      <vt:lpstr>Century Gothic</vt:lpstr>
      <vt:lpstr>Wingdings 2</vt:lpstr>
      <vt:lpstr>Quotable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Stats r</dc:creator>
  <cp:lastModifiedBy>Stats r</cp:lastModifiedBy>
  <cp:revision>3</cp:revision>
  <dcterms:created xsi:type="dcterms:W3CDTF">2019-05-06T06:35:58Z</dcterms:created>
  <dcterms:modified xsi:type="dcterms:W3CDTF">2019-05-06T07:03:29Z</dcterms:modified>
</cp:coreProperties>
</file>